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7" d="100"/>
          <a:sy n="157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A892-3EDB-3149-97BD-64F60C0D8825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872E-1635-4D40-BF3D-21CF405D04C4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bg1"/>
                </a:solidFill>
                <a:latin typeface="FrescoSans-Bold"/>
                <a:cs typeface="FrescoSans-Bold"/>
              </a:rPr>
              <a:t>De </a:t>
            </a:r>
            <a:r>
              <a:rPr lang="en-US" sz="3300" dirty="0" err="1">
                <a:solidFill>
                  <a:schemeClr val="bg1"/>
                </a:solidFill>
                <a:latin typeface="FrescoSans-Bold"/>
                <a:cs typeface="FrescoSans-Bold"/>
              </a:rPr>
              <a:t>Diamant</a:t>
            </a:r>
            <a:r>
              <a:rPr lang="en-US" sz="3300" dirty="0">
                <a:solidFill>
                  <a:schemeClr val="bg1"/>
                </a:solidFill>
                <a:latin typeface="FrescoSans-Bold"/>
                <a:cs typeface="FrescoSans-Bold"/>
              </a:rPr>
              <a:t> van </a:t>
            </a:r>
            <a:r>
              <a:rPr lang="en-US" sz="3300" dirty="0" err="1">
                <a:solidFill>
                  <a:schemeClr val="bg1"/>
                </a:solidFill>
                <a:latin typeface="FrescoSans-Bold"/>
                <a:cs typeface="FrescoSans-Bold"/>
              </a:rPr>
              <a:t>Midden</a:t>
            </a:r>
            <a:r>
              <a:rPr lang="en-US" sz="3300" dirty="0">
                <a:solidFill>
                  <a:schemeClr val="bg1"/>
                </a:solidFill>
                <a:latin typeface="FrescoSans-Bold"/>
                <a:cs typeface="FrescoSans-Bold"/>
              </a:rPr>
              <a:t>-Nederland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086600" cy="1752600"/>
          </a:xfrm>
        </p:spPr>
        <p:txBody>
          <a:bodyPr>
            <a:noAutofit/>
          </a:bodyPr>
          <a:lstStyle/>
          <a:p>
            <a:pPr algn="l"/>
            <a:r>
              <a:rPr lang="en-US" sz="23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promoot</a:t>
            </a:r>
            <a:r>
              <a:rPr lang="en-US" sz="23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de </a:t>
            </a:r>
            <a:r>
              <a:rPr lang="en-US" sz="23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regio</a:t>
            </a:r>
            <a:r>
              <a:rPr lang="en-US" sz="2300" smtClean="0">
                <a:solidFill>
                  <a:schemeClr val="bg1"/>
                </a:solidFill>
                <a:latin typeface="Helvetica Light"/>
                <a:cs typeface="Helvetica Light"/>
              </a:rPr>
              <a:t> Noord-Veluwe 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en Zeewolde</a:t>
            </a:r>
          </a:p>
          <a:p>
            <a:pPr algn="l"/>
            <a:r>
              <a:rPr lang="en-US" sz="23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verbindt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initiatieven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van de 3 O’s </a:t>
            </a:r>
          </a:p>
          <a:p>
            <a:pPr algn="l"/>
            <a:r>
              <a:rPr lang="en-US" sz="23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schittert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in al </a:t>
            </a:r>
            <a:r>
              <a:rPr lang="en-US" sz="23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haar</a:t>
            </a:r>
            <a:r>
              <a:rPr lang="en-US" sz="23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facetten</a:t>
            </a:r>
            <a:endParaRPr lang="en-US" sz="2300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pic>
        <p:nvPicPr>
          <p:cNvPr id="5" name="Picture 4" descr="Diamant-bull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9087"/>
            <a:ext cx="228600" cy="219075"/>
          </a:xfrm>
          <a:prstGeom prst="rect">
            <a:avLst/>
          </a:prstGeom>
        </p:spPr>
      </p:pic>
      <p:pic>
        <p:nvPicPr>
          <p:cNvPr id="8" name="Picture 7" descr="Diamant-diama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432" y="1808162"/>
            <a:ext cx="5425993" cy="5157788"/>
          </a:xfrm>
          <a:prstGeom prst="rect">
            <a:avLst/>
          </a:prstGeom>
        </p:spPr>
      </p:pic>
      <p:pic>
        <p:nvPicPr>
          <p:cNvPr id="9" name="Picture 8" descr="Diamant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50" y="5334000"/>
            <a:ext cx="1231900" cy="1202914"/>
          </a:xfrm>
          <a:prstGeom prst="rect">
            <a:avLst/>
          </a:prstGeom>
        </p:spPr>
      </p:pic>
      <p:pic>
        <p:nvPicPr>
          <p:cNvPr id="10" name="Picture 9" descr="Diamant-bull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90725"/>
            <a:ext cx="228600" cy="219075"/>
          </a:xfrm>
          <a:prstGeom prst="rect">
            <a:avLst/>
          </a:prstGeom>
        </p:spPr>
      </p:pic>
      <p:pic>
        <p:nvPicPr>
          <p:cNvPr id="11" name="Picture 10" descr="Diamant-bull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228600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Programma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</a:t>
            </a:r>
            <a:b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</a:b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Kansen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vliegveld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Lelystad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/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9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juni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scoSans-Bold"/>
                <a:ea typeface="+mj-ea"/>
                <a:cs typeface="FrescoSans-Bold"/>
              </a:rPr>
              <a:t> 2016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escoSans-Bold"/>
              <a:ea typeface="+mj-ea"/>
              <a:cs typeface="FrescoSans-Bold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1447800"/>
            <a:ext cx="7086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16.15 uur        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Introductie/Opening</a:t>
            </a:r>
            <a:b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</a:b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cs typeface="FrescoSans-Bold"/>
              </a:rPr>
              <a:t>Bouke </a:t>
            </a:r>
            <a:r>
              <a:rPr lang="nl-NL" sz="1600" dirty="0">
                <a:solidFill>
                  <a:schemeClr val="bg1"/>
                </a:solidFill>
                <a:latin typeface="FrescoSans-Bold"/>
                <a:cs typeface="FrescoSans-Bold"/>
              </a:rPr>
              <a:t>Veldman</a:t>
            </a:r>
            <a:endParaRPr lang="nl-NL" sz="1600" dirty="0">
              <a:solidFill>
                <a:schemeClr val="bg1"/>
              </a:solidFill>
              <a:latin typeface="FrescoSans-Bold"/>
              <a:ea typeface="+mj-ea"/>
              <a:cs typeface="FrescoSans-Bold"/>
            </a:endParaRPr>
          </a:p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16.20 uur      	Aanleiding en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setting</a:t>
            </a:r>
            <a:b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</a:b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Adriaan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Hoogendoorn</a:t>
            </a:r>
          </a:p>
          <a:p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16.25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uur        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Stand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van zaken vliegveld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Lelystad</a:t>
            </a:r>
            <a:b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</a:b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Erik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Lagerweij</a:t>
            </a:r>
          </a:p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 16.45 uur        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Toelichting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kansen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maakindustrie/vliegveld</a:t>
            </a:r>
            <a:b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</a:b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Bouke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Veldman</a:t>
            </a:r>
          </a:p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 17.05 uur        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Gesprek/inventarisatie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kansen wisselwerking Lelystad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		Airport/Noord-Veluwe </a:t>
            </a:r>
            <a:endParaRPr lang="nl-NL" sz="1600" dirty="0">
              <a:solidFill>
                <a:schemeClr val="bg1"/>
              </a:solidFill>
              <a:latin typeface="FrescoSans-Bold"/>
              <a:ea typeface="+mj-ea"/>
              <a:cs typeface="FrescoSans-Bold"/>
            </a:endParaRPr>
          </a:p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 17.35 uur        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Benoemen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randvoorwaarden om die kansen te helpen 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					realiseren </a:t>
            </a:r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en wie doet wat</a:t>
            </a:r>
          </a:p>
          <a:p>
            <a:r>
              <a:rPr lang="nl-NL" sz="1600" dirty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 17.45 uur        </a:t>
            </a:r>
            <a:r>
              <a:rPr lang="nl-NL" sz="1600" dirty="0" smtClean="0">
                <a:solidFill>
                  <a:schemeClr val="bg1"/>
                </a:solidFill>
                <a:latin typeface="FrescoSans-Bold"/>
                <a:ea typeface="+mj-ea"/>
                <a:cs typeface="FrescoSans-Bold"/>
              </a:rPr>
              <a:t>Afronding/vervolgacties</a:t>
            </a:r>
            <a:endParaRPr lang="nl-NL" sz="1600" dirty="0">
              <a:solidFill>
                <a:schemeClr val="bg1"/>
              </a:solidFill>
              <a:latin typeface="FrescoSans-Bold"/>
              <a:ea typeface="+mj-ea"/>
              <a:cs typeface="FrescoSans-Bold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3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Light"/>
              <a:ea typeface="+mn-ea"/>
              <a:cs typeface="Helvetica Light"/>
            </a:endParaRPr>
          </a:p>
        </p:txBody>
      </p:sp>
      <p:pic>
        <p:nvPicPr>
          <p:cNvPr id="6" name="Picture 5" descr="Diamant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5334000"/>
            <a:ext cx="1231900" cy="12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De Diamant van Midden-Nederland</vt:lpstr>
      <vt:lpstr>PowerPoint-presentatie</vt:lpstr>
    </vt:vector>
  </TitlesOfParts>
  <Company>Foppen Reclame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Diamant van Midden-Nederland</dc:title>
  <dc:creator>Gerrit Marskamp</dc:creator>
  <cp:lastModifiedBy>Gerrit Marskamp</cp:lastModifiedBy>
  <cp:revision>7</cp:revision>
  <dcterms:created xsi:type="dcterms:W3CDTF">2014-10-07T11:56:40Z</dcterms:created>
  <dcterms:modified xsi:type="dcterms:W3CDTF">2016-06-16T16:03:50Z</dcterms:modified>
</cp:coreProperties>
</file>